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3" r:id="rId3"/>
    <p:sldId id="272" r:id="rId4"/>
    <p:sldId id="258" r:id="rId5"/>
    <p:sldId id="259" r:id="rId6"/>
    <p:sldId id="260" r:id="rId7"/>
    <p:sldId id="275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33CC"/>
    <a:srgbClr val="800000"/>
    <a:srgbClr val="006600"/>
    <a:srgbClr val="3366FF"/>
    <a:srgbClr val="CCFFFF"/>
    <a:srgbClr val="FFFF99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BB5EF0-99C1-49B4-9977-4007E6C11516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C9420-C646-4F90-B4B9-B242C14D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42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F2BF-378B-4D33-859F-5BD1892D90C4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8B75-E0EB-4A34-B4CE-339D61A2B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82B6-D5F0-4B58-9764-15DD1EFB4AAB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B23B1-044A-4332-93E5-3F626208D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40F22-4E17-4E71-AF10-E7D2BF62A863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5DE5-FE38-4FA2-86BA-808BA8673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79CA-BC98-4F24-8A8E-C215F3763795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45DB-A557-4A87-BC52-D3504B10C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C204-1DC5-4564-849A-7B89AA903F0B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0D14-579B-4666-B037-28A19B477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C60F-D30A-42AF-9FC1-E157E6BD6B39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E9CC-5E9A-4C47-BAD3-792F65B7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A350-9A89-4F84-BCBA-80C70EA576E2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4669-3CAF-4148-9166-6A282EE47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2FCC-50B2-41E9-9D7C-6617BC30EF41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68EE-E4DA-4629-B8A5-F606D7C91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B501-0746-440F-B007-8261CACFA0E9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308C-CA15-4647-94F0-519C5831A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72DA-AD94-4F78-BD41-ACC27547DD26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53FC-9940-43BF-B774-47BCAC47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09EC-BD21-45F3-A1AE-522915F97BD7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6EC3-8D1F-4F1B-B191-A7261AF1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558F2-ED50-4777-B72C-F4CBA4729C0B}" type="datetimeFigureOut">
              <a:rPr lang="ru-RU"/>
              <a:pPr>
                <a:defRPr/>
              </a:pPr>
              <a:t>29.07.2016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8722F-4494-4A5D-8669-017844616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Скачать Детские Набор детских рамок &quot;Лесная поляна&quot; для Вашего творчества! torrent - Torrents.DataHu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827088" y="908050"/>
            <a:ext cx="7705725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МУ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НИЦИПАЛЬНОЕ КАЗЕННОЕ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</a:rPr>
              <a:t>АННИНСКИЙ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</a:rPr>
              <a:t>ДЕТСКИЙ САД№7 ОБЩЕРАЗВИВАЮЩЕГО ВИДА</a:t>
            </a:r>
          </a:p>
          <a:p>
            <a:endParaRPr lang="ru-RU" sz="1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Мини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– проект по оформлению детской площадки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первой младшей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группы.</a:t>
            </a:r>
          </a:p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   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              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</a:rPr>
              <a:t>Подготовили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</a:rPr>
              <a:t>:       </a:t>
            </a:r>
            <a:r>
              <a:rPr lang="ru-RU" sz="2000" b="1" dirty="0" err="1">
                <a:solidFill>
                  <a:srgbClr val="990099"/>
                </a:solidFill>
                <a:latin typeface="Times New Roman" pitchFamily="18" charset="0"/>
              </a:rPr>
              <a:t>Кумицкая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</a:rPr>
              <a:t> Елена </a:t>
            </a:r>
            <a:r>
              <a:rPr lang="ru-RU" sz="2000" b="1" dirty="0" err="1" smtClean="0">
                <a:solidFill>
                  <a:srgbClr val="990099"/>
                </a:solidFill>
                <a:latin typeface="Times New Roman" pitchFamily="18" charset="0"/>
              </a:rPr>
              <a:t>Виктоорвна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</a:rPr>
              <a:t>IКК</a:t>
            </a:r>
          </a:p>
          <a:p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</a:rPr>
              <a:t>                                         </a:t>
            </a:r>
            <a:r>
              <a:rPr lang="ru-RU" sz="2000" b="1" dirty="0" err="1">
                <a:solidFill>
                  <a:srgbClr val="990099"/>
                </a:solidFill>
                <a:latin typeface="Times New Roman" pitchFamily="18" charset="0"/>
              </a:rPr>
              <a:t>Студеникина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</a:rPr>
              <a:t> Ольга </a:t>
            </a:r>
            <a:r>
              <a:rPr lang="ru-RU" sz="2000" b="1" dirty="0" err="1">
                <a:solidFill>
                  <a:srgbClr val="990099"/>
                </a:solidFill>
                <a:latin typeface="Times New Roman" pitchFamily="18" charset="0"/>
              </a:rPr>
              <a:t>Николаевнв</a:t>
            </a:r>
            <a:r>
              <a:rPr lang="ru-RU" sz="20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990099"/>
                </a:solidFill>
                <a:latin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</a:rPr>
              <a:t>КК.</a:t>
            </a:r>
            <a:endParaRPr lang="ru-RU" sz="2000" b="1" dirty="0">
              <a:solidFill>
                <a:srgbClr val="990099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</a:rPr>
              <a:t>     </a:t>
            </a:r>
          </a:p>
          <a:p>
            <a:pPr algn="ctr"/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Анна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</a:rPr>
              <a:t>2016 год</a:t>
            </a:r>
          </a:p>
          <a:p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000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endParaRPr lang="ru-RU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endParaRPr lang="ru-RU" sz="2000" b="1" i="1" dirty="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 i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P105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761451" cy="2821088"/>
          </a:xfrm>
          <a:prstGeom prst="rect">
            <a:avLst/>
          </a:prstGeom>
          <a:noFill/>
          <a:ln w="76200">
            <a:solidFill>
              <a:srgbClr val="990099"/>
            </a:solidFill>
          </a:ln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язной\Desktop\P105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040"/>
            <a:ext cx="3704928" cy="2778696"/>
          </a:xfrm>
          <a:prstGeom prst="rect">
            <a:avLst/>
          </a:prstGeom>
          <a:noFill/>
          <a:ln w="76200">
            <a:solidFill>
              <a:srgbClr val="990099"/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вязной\Desktop\P10505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67" y="3356992"/>
            <a:ext cx="4103203" cy="307740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язной\Desktop\P1050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6" y="3485149"/>
            <a:ext cx="3932326" cy="2949245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0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464856" y="1700808"/>
            <a:ext cx="3960663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Летом жарко и прекрасно,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Дни проходят не напрасно.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Щебет птиц мы все узнаем,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Его ждем и обожаем.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Лето красное приходит,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 печали все уводит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Мы играем,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веселимся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К лету снова мы стремимся</a:t>
            </a:r>
            <a:r>
              <a:rPr lang="ru-RU" sz="2400" dirty="0">
                <a:solidFill>
                  <a:schemeClr val="hlink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5362" name="Picture 4" descr="Скачать Картинки бабочек для детского сада 800x796 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728663"/>
            <a:ext cx="14605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Грибы - композиции на прозрачном фоне &quot; Портал графики и дизайна: векторный и растровый клипарт, уроки, фоторамки, шаблоны для 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536" y="3789040"/>
            <a:ext cx="3693926" cy="32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Ягодны годжи Худеем с ягодами годжи! . Похудение - фор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6729" y="72866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323850" y="404813"/>
            <a:ext cx="8569325" cy="5940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</a:rPr>
              <a:t>Актуальность проекта</a:t>
            </a:r>
            <a:r>
              <a:rPr lang="ru-RU" dirty="0"/>
              <a:t> </a:t>
            </a:r>
            <a:endParaRPr lang="en-US" dirty="0"/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Для чего мы благоустраиваем территорию, сажаем растения на участке? Не только для того, чтобы территория выглядела чистой и ухоженной или для того чтобы приобщить ребенка к миру природы. Это еще и возможность сформировать его мировоззрение, бережное и эмоциональное отношение к окружающему миру, приступая к оформлению участка, прежде всего, следует определить, как именно можно его использовать для оздоровления и воспитания детей. А также в первую очередь уделить особое внимание безопасности игровых построек, зеленых насаждений и покрытию территории. Дошкольные работники осознают необходимость развития каждого ребёнка как самоценной личности. Развивают творческие способности каждого ребёнка, воспитывают доверие ребёнка к природе, опираются на его поисковое поведение. Таким образом, актуальность данного проекта заключается, в первую очередь, в создании безопасных условий для жизни и здоровья детей на территории ДОУ. В эстетическом, умственном, нравственном и физическом воспитании детей через знакомство с окружающим растительным миром. В создании комфортных условий для прогулок детей, организации пространства под открытым небом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625" y="404664"/>
            <a:ext cx="6984776" cy="49552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</a:p>
          <a:p>
            <a:pPr algn="ctr" eaLnBrk="0" hangingPunct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эмоционально-благоприятных условий пребывания детей в дошкольном учреждении через благоустройство территории и организации экосистемы детского сада.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Создание развивающего пространства  для самостоятельной деятельности детей дошкольного возраста ;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Улучшение экологического и эстетического состояния территории участка ДОУ;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Повышение функциональности оборудования на участке;</a:t>
            </a:r>
          </a:p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Привлечение родителей воспитанников к работе по улучшению состояния территории участка.</a:t>
            </a:r>
          </a:p>
          <a:p>
            <a:pPr algn="ctr"/>
            <a:endParaRPr lang="ru-RU" sz="2000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625" y="3124200"/>
            <a:ext cx="76438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3200" u="sng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3200" u="sng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7412" name="Picture 14" descr="Консультация для родителей в детском саду математика для дошкольников - Большой архив учеб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4191000"/>
            <a:ext cx="303053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50" y="2828925"/>
            <a:ext cx="8858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  <a:p>
            <a:pPr eaLnBrk="0" hangingPunct="0"/>
            <a:endParaRPr lang="ru-RU" sz="2000" b="1">
              <a:latin typeface="Times New Roman" pitchFamily="18" charset="0"/>
            </a:endParaRPr>
          </a:p>
        </p:txBody>
      </p:sp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 flipV="1">
            <a:off x="1500188" y="3714750"/>
            <a:ext cx="2571750" cy="571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0000"/>
              </a:avLst>
            </a:prstTxWarp>
          </a:bodyPr>
          <a:lstStyle/>
          <a:p>
            <a:pPr algn="ctr"/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B2A1C7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115616" y="1992282"/>
            <a:ext cx="561662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</a:rPr>
              <a:t>Руководители проекта: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Воспитатели: </a:t>
            </a:r>
            <a:r>
              <a:rPr lang="ru-RU" b="1" dirty="0" err="1">
                <a:latin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</a:rPr>
              <a:t>умицкая</a:t>
            </a:r>
            <a:r>
              <a:rPr lang="ru-RU" b="1" dirty="0" smtClean="0">
                <a:latin typeface="Times New Roman" pitchFamily="18" charset="0"/>
              </a:rPr>
              <a:t> Е.В.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                                  </a:t>
            </a:r>
            <a:r>
              <a:rPr lang="ru-RU" b="1" dirty="0" err="1" smtClean="0">
                <a:latin typeface="Times New Roman" pitchFamily="18" charset="0"/>
              </a:rPr>
              <a:t>Студеникина</a:t>
            </a:r>
            <a:r>
              <a:rPr lang="ru-RU" b="1" dirty="0" smtClean="0">
                <a:latin typeface="Times New Roman" pitchFamily="18" charset="0"/>
              </a:rPr>
              <a:t> О.Н.</a:t>
            </a:r>
            <a:endParaRPr lang="ru-RU" b="1" dirty="0">
              <a:latin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</a:rPr>
              <a:t>Участники проекта: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</a:rPr>
              <a:t>Воспитатели, родители</a:t>
            </a:r>
          </a:p>
          <a:p>
            <a:pPr algn="ctr"/>
            <a:endParaRPr lang="ru-RU" b="1" i="1" dirty="0">
              <a:latin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</a:rPr>
              <a:t>Сроки реализации проекта:</a:t>
            </a:r>
          </a:p>
          <a:p>
            <a:pPr algn="ctr"/>
            <a:r>
              <a:rPr lang="ru-RU" b="1" i="1" dirty="0" smtClean="0">
                <a:latin typeface="Times New Roman" pitchFamily="18" charset="0"/>
              </a:rPr>
              <a:t>Июнь-август </a:t>
            </a:r>
            <a:r>
              <a:rPr lang="ru-RU" b="1" i="1" dirty="0">
                <a:latin typeface="Times New Roman" pitchFamily="18" charset="0"/>
              </a:rPr>
              <a:t>2015г.</a:t>
            </a:r>
          </a:p>
          <a:p>
            <a:pPr algn="ctr" eaLnBrk="0" hangingPunct="0"/>
            <a:endParaRPr lang="ru-RU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5720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8437" name="Picture 13" descr="Добро пожалов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-243408"/>
            <a:ext cx="24542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7" descr="Проект &quot;Насекомые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3573016"/>
            <a:ext cx="3369602" cy="336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539750" y="404813"/>
            <a:ext cx="806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1619250" y="2708275"/>
            <a:ext cx="5389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  <a:p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pic>
        <p:nvPicPr>
          <p:cNvPr id="19460" name="Picture 20" descr="Ягодны годжи добро пожаловать в детский сад снежинка картинки Похудение - фору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499"/>
            <a:ext cx="2933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600" y="1754421"/>
            <a:ext cx="7848674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r>
              <a:rPr lang="ru-RU" sz="2000" dirty="0"/>
              <a:t>I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	Подготовительный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обсудить с родителями дизайн по облагораживанию участка;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привлечь родителей к оформлению участка;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собрать необходимый бросовый материал для изготовления малых форм и выносного материала (пластиковые бутылки, шины, шишки, ракушки и т.д.); 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приобретение семян и посадка рассады цветов.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	Основной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перекапывание клумб с привлечением родителей;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покраска площадки;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высадка рассады цветов на клумбы;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сооружение необходимых конструкций на участке.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	Заключительный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996" y="1115936"/>
            <a:ext cx="7178947" cy="437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•благоустройство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в соответствии с приоритетными направлениями деятельности ДОУ;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условий для охраны и укрепления здоровья детей;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родителей, общественности к благоустройству территории;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•удовлетворенность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деятельностью дошкольного учреждения со стороны родителей, воспитанников;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•повышение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уровня экологической культуры педагогов, воспитанников и родителей;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есть на площадке: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Качели, песочница, ступеньки, лесенка, цветок для бросания мячей, гусеница из колес, столик с лавочками.</a:t>
            </a:r>
          </a:p>
          <a:p>
            <a:endParaRPr lang="ru-RU" dirty="0"/>
          </a:p>
        </p:txBody>
      </p:sp>
      <p:pic>
        <p:nvPicPr>
          <p:cNvPr id="3" name="Picture 18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345832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 descr="Без пенала -22 рубля и 5% скидка - Детский сад &quot;Светлячок&quot; Мытищи вторая группа, г. Мытищи. У нас действуют скид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775" y="-13787"/>
            <a:ext cx="20542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1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550" y="239713"/>
            <a:ext cx="69580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/>
            <a:endParaRPr lang="ru-RU" sz="3200" b="1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1763688" y="239714"/>
            <a:ext cx="525658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Участок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</a:rPr>
              <a:t>до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</a:rPr>
              <a:t>оформления </a:t>
            </a:r>
          </a:p>
        </p:txBody>
      </p:sp>
      <p:pic>
        <p:nvPicPr>
          <p:cNvPr id="1026" name="Picture 2" descr="C:\Users\связной\Desktop\площадка\DSCN0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4257"/>
            <a:ext cx="3024336" cy="2268131"/>
          </a:xfrm>
          <a:prstGeom prst="roundRect">
            <a:avLst>
              <a:gd name="adj" fmla="val 11111"/>
            </a:avLst>
          </a:prstGeom>
          <a:solidFill>
            <a:srgbClr val="FF0000"/>
          </a:solidFill>
          <a:ln w="190500" cap="rnd">
            <a:solidFill>
              <a:srgbClr val="9900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1027" name="Picture 3" descr="C:\Users\связной\Desktop\площадка\DSCN0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997522" cy="2248022"/>
          </a:xfrm>
          <a:prstGeom prst="roundRect">
            <a:avLst>
              <a:gd name="adj" fmla="val 11111"/>
            </a:avLst>
          </a:prstGeom>
          <a:ln w="190500" cap="rnd">
            <a:solidFill>
              <a:srgbClr val="9900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площадка\DSCN0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37" y="2888220"/>
            <a:ext cx="2903729" cy="2177681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площадка\DSCN09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7008"/>
            <a:ext cx="2952328" cy="2214128"/>
          </a:xfrm>
          <a:prstGeom prst="roundRect">
            <a:avLst>
              <a:gd name="adj" fmla="val 11111"/>
            </a:avLst>
          </a:prstGeom>
          <a:ln w="190500" cap="rnd">
            <a:solidFill>
              <a:srgbClr val="9900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язной\Desktop\площадка\DSCN0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49" y="4297008"/>
            <a:ext cx="2952328" cy="2214128"/>
          </a:xfrm>
          <a:prstGeom prst="roundRect">
            <a:avLst>
              <a:gd name="adj" fmla="val 11111"/>
            </a:avLst>
          </a:prstGeom>
          <a:ln w="190500" cap="rnd">
            <a:solidFill>
              <a:srgbClr val="9900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Изобр по Здание Детского Сада Клипар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896" y="729220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88640"/>
            <a:ext cx="45365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язной\Desktop\P105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980728"/>
            <a:ext cx="3552394" cy="2664296"/>
          </a:xfrm>
          <a:prstGeom prst="rect">
            <a:avLst/>
          </a:prstGeom>
          <a:noFill/>
          <a:ln w="76200">
            <a:solidFill>
              <a:srgbClr val="990099"/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P105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3610362" cy="2707772"/>
          </a:xfrm>
          <a:prstGeom prst="rect">
            <a:avLst/>
          </a:prstGeom>
          <a:noFill/>
          <a:ln w="76200">
            <a:solidFill>
              <a:srgbClr val="990099"/>
            </a:solidFill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P1050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38" y="3861048"/>
            <a:ext cx="3761451" cy="282108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50" y="121220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5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342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TiNNeR</dc:creator>
  <cp:lastModifiedBy>Windows User</cp:lastModifiedBy>
  <cp:revision>58</cp:revision>
  <dcterms:created xsi:type="dcterms:W3CDTF">2012-09-09T10:21:15Z</dcterms:created>
  <dcterms:modified xsi:type="dcterms:W3CDTF">2016-07-29T11:34:33Z</dcterms:modified>
</cp:coreProperties>
</file>